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44" d="100"/>
          <a:sy n="144" d="100"/>
        </p:scale>
        <p:origin x="6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2574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we've learned about RL. 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Challenges to RL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Where are we going next whenabouts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GyRfhp110oPSTmBWrm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GtVUY3s92mFPe3cMlF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HDuxxU6Wgo1sT-KVHn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HDxnjQV_FmrZepOUhQ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HDyeynh3u55Tc0M5FT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HJ8_nKd6ImhmB29IGV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Gq2r7-zvXsbaK5ECfq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GjLUOf3Bj6FT5Endh2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HCRrUx0gwVxK1X0ck7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HE2aP3dZlXvaDKKVkT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HE3InWO0y5D_SmlV6B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GyPV0f0k0Kzlx1G5hc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HIZhlX65VBBcAP8Aex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HCSoNYABmsmJg2Wdd3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GylfFyaaf5NbpF7yE_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HE64-1_DrupQeHjm0z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HE5RQk1q4F9j9vjfXB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GzT9pkWyM24Q8JOSQb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HJHT48bD9-5CpISWAN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Gssf8sOdva5z5gsY_m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HE7IXUUxh5YNcc4lrV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HI-3ENBMW6zesLOW4Y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HCqUxc_ZbakywqRLD5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HJCsEpL-3cVesTWcyZ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HI-J5GtTpqMKPwLt81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HItnNDpptkcbZsp43u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HJEyQAdmZZaJIdKlSv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HJ7wKGweszA5F5GX5y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HD2c5BLkBxTHEIsK8p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HCr3PKNxgIE0bhEabN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HHtYeJKza2WaBPenj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HI1zboPA9XzreqmyOr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HCs5UWbZXGDSLCbhDx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GjFcot_IlWeu6Mro3V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GyQO5y4XwFr55Y6EsF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</Words>
  <Application>Microsoft Office PowerPoint</Application>
  <PresentationFormat>On-screen Show (16:9)</PresentationFormat>
  <Paragraphs>38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Fischer, Cindy [EC]</cp:lastModifiedBy>
  <cp:revision>1</cp:revision>
  <dcterms:created xsi:type="dcterms:W3CDTF">2020-09-16T18:37:18Z</dcterms:created>
  <dcterms:modified xsi:type="dcterms:W3CDTF">2020-09-17T00:10:08Z</dcterms:modified>
</cp:coreProperties>
</file>